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91" d="100"/>
          <a:sy n="91" d="100"/>
        </p:scale>
        <p:origin x="53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C693D-78ED-4083-9140-07B5C6CDA968}" type="datetimeFigureOut">
              <a:rPr lang="ru-RU" smtClean="0"/>
              <a:t>пн 10.04.23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243A-E528-4491-99E2-E42B459814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0620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C693D-78ED-4083-9140-07B5C6CDA968}" type="datetimeFigureOut">
              <a:rPr lang="ru-RU" smtClean="0"/>
              <a:t>пн 10.04.23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243A-E528-4491-99E2-E42B459814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12665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C693D-78ED-4083-9140-07B5C6CDA968}" type="datetimeFigureOut">
              <a:rPr lang="ru-RU" smtClean="0"/>
              <a:t>пн 10.04.23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243A-E528-4491-99E2-E42B459814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86752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C693D-78ED-4083-9140-07B5C6CDA968}" type="datetimeFigureOut">
              <a:rPr lang="ru-RU" smtClean="0"/>
              <a:t>пн 10.04.23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243A-E528-4491-99E2-E42B459814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4952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C693D-78ED-4083-9140-07B5C6CDA968}" type="datetimeFigureOut">
              <a:rPr lang="ru-RU" smtClean="0"/>
              <a:t>пн 10.04.23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243A-E528-4491-99E2-E42B459814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2183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C693D-78ED-4083-9140-07B5C6CDA968}" type="datetimeFigureOut">
              <a:rPr lang="ru-RU" smtClean="0"/>
              <a:t>пн 10.04.23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243A-E528-4491-99E2-E42B459814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22198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C693D-78ED-4083-9140-07B5C6CDA968}" type="datetimeFigureOut">
              <a:rPr lang="ru-RU" smtClean="0"/>
              <a:t>пн 10.04.23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243A-E528-4491-99E2-E42B459814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86085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C693D-78ED-4083-9140-07B5C6CDA968}" type="datetimeFigureOut">
              <a:rPr lang="ru-RU" smtClean="0"/>
              <a:t>пн 10.04.23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243A-E528-4491-99E2-E42B459814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11042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C693D-78ED-4083-9140-07B5C6CDA968}" type="datetimeFigureOut">
              <a:rPr lang="ru-RU" smtClean="0"/>
              <a:t>пн 10.04.23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243A-E528-4491-99E2-E42B459814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6804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C693D-78ED-4083-9140-07B5C6CDA968}" type="datetimeFigureOut">
              <a:rPr lang="ru-RU" smtClean="0"/>
              <a:t>пн 10.04.23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243A-E528-4491-99E2-E42B459814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34193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C693D-78ED-4083-9140-07B5C6CDA968}" type="datetimeFigureOut">
              <a:rPr lang="ru-RU" smtClean="0"/>
              <a:t>пн 10.04.23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243A-E528-4491-99E2-E42B459814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59415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CC693D-78ED-4083-9140-07B5C6CDA968}" type="datetimeFigureOut">
              <a:rPr lang="ru-RU" smtClean="0"/>
              <a:t>пн 10.04.23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EF243A-E528-4491-99E2-E42B459814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6445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609974" y="365126"/>
            <a:ext cx="5076825" cy="874494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ПЕДАГОГ-НАСТАВНИК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86325" y="1885950"/>
            <a:ext cx="4467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«Человек не может по-настоящему усовершенствоваться, если не помогает усовершенствоваться другим»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4125" y="105687"/>
            <a:ext cx="2535526" cy="178026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57199" y="4924425"/>
            <a:ext cx="35909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Спиридонова Елена Анатольевна</a:t>
            </a:r>
            <a:r>
              <a:rPr lang="ru-RU" sz="16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      </a:t>
            </a:r>
            <a:r>
              <a:rPr lang="ru-RU" sz="16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 </a:t>
            </a:r>
          </a:p>
          <a:p>
            <a:pPr algn="ctr"/>
            <a:r>
              <a:rPr lang="ru-RU" sz="16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первой квалификационной категории</a:t>
            </a:r>
            <a:endParaRPr lang="ru-RU" sz="16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66724" y="6143625"/>
            <a:ext cx="39909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Спиридонова Елена Анатольевна</a:t>
            </a:r>
            <a:r>
              <a:rPr lang="ru-RU" sz="16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беренче</a:t>
            </a:r>
            <a:r>
              <a:rPr lang="ru-RU" sz="16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квалификация </a:t>
            </a:r>
            <a:r>
              <a:rPr lang="ru-RU" sz="1600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категорияле</a:t>
            </a:r>
            <a:r>
              <a:rPr lang="ru-RU" sz="16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тәрбияче</a:t>
            </a:r>
            <a:endParaRPr lang="ru-RU" sz="16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Объект 2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890" y="1481490"/>
            <a:ext cx="2532993" cy="3140213"/>
          </a:xfrm>
        </p:spPr>
      </p:pic>
      <p:sp>
        <p:nvSpPr>
          <p:cNvPr id="5" name="TextBox 4"/>
          <p:cNvSpPr txBox="1"/>
          <p:nvPr/>
        </p:nvSpPr>
        <p:spPr>
          <a:xfrm>
            <a:off x="5086350" y="4132719"/>
            <a:ext cx="42005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97821" y="4025462"/>
            <a:ext cx="438905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Башкаларга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яхшырырга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булышмаса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кеше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чыннан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камилләшә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алмый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899842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</Words>
  <Application>Microsoft Office PowerPoint</Application>
  <PresentationFormat>Широкоэкранный</PresentationFormat>
  <Paragraphs>6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Тема Office</vt:lpstr>
      <vt:lpstr>ПЕДАГОГ-НАСТАВНИК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ПЕДАГОГ-НАСТАВНИК</dc:title>
  <dc:creator>Пользователь</dc:creator>
  <cp:lastModifiedBy>Пользователь</cp:lastModifiedBy>
  <cp:revision>1</cp:revision>
  <dcterms:created xsi:type="dcterms:W3CDTF">2023-04-10T17:03:30Z</dcterms:created>
  <dcterms:modified xsi:type="dcterms:W3CDTF">2023-04-10T17:04:03Z</dcterms:modified>
</cp:coreProperties>
</file>